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6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43F8F-D544-AA06-FF51-9DE13336D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DF7909-7662-F61E-7D6E-BE984F8A2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D19A7-CAEF-A9C8-A90A-3BA0544EE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F4E5-47AE-4112-A034-ACC5846E03F8}" type="datetimeFigureOut">
              <a:rPr lang="el-GR" smtClean="0"/>
              <a:t>1/11/2022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301F5-F2EB-738D-A44F-B23E1D0E6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5DACA-23B0-EE63-96F2-F7CAEDC65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0719-4E34-4604-91B7-069119BD7B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064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35DF1-7F30-1093-2959-7E3350E93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D2637B-4DDB-9C77-B3D1-EB4158ABB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A97C0-8127-0D96-28CE-6DC769518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F4E5-47AE-4112-A034-ACC5846E03F8}" type="datetimeFigureOut">
              <a:rPr lang="el-GR" smtClean="0"/>
              <a:t>1/11/2022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C6226-CCDE-D154-9C32-D33214D7B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C3563-4EB8-B3E7-DC59-31FD796C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0719-4E34-4604-91B7-069119BD7B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1389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BBEFBA-691D-1FD2-962E-D36091BA71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26022-931F-1FE5-3BBA-F824AE395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94FD3-41C3-64C3-7457-F3563E845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F4E5-47AE-4112-A034-ACC5846E03F8}" type="datetimeFigureOut">
              <a:rPr lang="el-GR" smtClean="0"/>
              <a:t>1/11/2022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C1543-ED91-C9A5-AECF-36BBED7B0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D43A8-914A-41CB-37A1-ECFA3E1C8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0719-4E34-4604-91B7-069119BD7B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660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6A21F-68C9-1FD0-43BB-8D2A903F2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272DA-A4A4-1825-2FD5-BB03B2246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64A77-F2F1-B333-8BAB-D4334EAC4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F4E5-47AE-4112-A034-ACC5846E03F8}" type="datetimeFigureOut">
              <a:rPr lang="el-GR" smtClean="0"/>
              <a:t>1/11/2022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5F953-C144-A2BB-119F-8000BB5DE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EA5E4-33DF-0FE0-F8FA-8163AEC05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0719-4E34-4604-91B7-069119BD7B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876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40BD5-9AA8-C8A0-8CF4-74FC623A7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2A8E1-6496-6F18-3D10-D16591FBB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F29B9-AEFF-6708-D4C1-0B8EEAAAE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F4E5-47AE-4112-A034-ACC5846E03F8}" type="datetimeFigureOut">
              <a:rPr lang="el-GR" smtClean="0"/>
              <a:t>1/11/2022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7C620-35D3-131E-F983-A01BED5D6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BCAD8-CB7B-BFFC-D7D6-062258F47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0719-4E34-4604-91B7-069119BD7B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6577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28380-48B0-E73D-D92B-0CA517D3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A01D8-9464-2069-C72D-D056EA95AE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530C3-BB52-4C61-26AB-2D438DA7A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D42EB-D769-B2C4-765B-B7A7736B1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F4E5-47AE-4112-A034-ACC5846E03F8}" type="datetimeFigureOut">
              <a:rPr lang="el-GR" smtClean="0"/>
              <a:t>1/11/2022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80D521-A9CA-656D-A5C8-4E3151FDF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5F33C-77A7-D1EB-DA44-550B1A919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0719-4E34-4604-91B7-069119BD7B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767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A6AF7-21AF-3C36-3649-A0135829F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F3D49-9993-3F8C-7B4D-240511363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C73DCA-D8F2-7405-5B48-71EBE6074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3C1029-69E5-3CD2-96A7-E0AB31CB7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D7E17E-DF12-B8DD-6672-9521E2961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872897-0D2F-1DBB-E326-15F80CE71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F4E5-47AE-4112-A034-ACC5846E03F8}" type="datetimeFigureOut">
              <a:rPr lang="el-GR" smtClean="0"/>
              <a:t>1/11/2022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9B46D9-08E6-3EFE-1B7E-4782C6E59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15F2E3-83B2-A53D-6EDF-4CEFB171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0719-4E34-4604-91B7-069119BD7B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4835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752EA-F8A8-420E-7DE3-741C4CC57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41BE58-9211-FCBB-CACB-0DAD52033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F4E5-47AE-4112-A034-ACC5846E03F8}" type="datetimeFigureOut">
              <a:rPr lang="el-GR" smtClean="0"/>
              <a:t>1/11/2022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EC0664-5685-AD48-DE65-05964A85C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05A481-DCC1-6BF7-FD50-A88865525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0719-4E34-4604-91B7-069119BD7B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629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4F2D99-8876-E6D0-F3E4-87D82B1BD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F4E5-47AE-4112-A034-ACC5846E03F8}" type="datetimeFigureOut">
              <a:rPr lang="el-GR" smtClean="0"/>
              <a:t>1/11/2022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0F77BF-C9F9-C978-A2B1-D801723BC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9C31C-AF9A-46EA-157F-65ADD0B3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0719-4E34-4604-91B7-069119BD7B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19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C57F4-5AFD-86DF-5CE0-241038F8D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054B9-742D-CDF8-C5E4-B89C66782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455F47-73A9-87B6-C480-DC3A955B5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171C91-76EE-F4E6-5800-AF64BC054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F4E5-47AE-4112-A034-ACC5846E03F8}" type="datetimeFigureOut">
              <a:rPr lang="el-GR" smtClean="0"/>
              <a:t>1/11/2022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8B4FE-7148-72B8-34D3-45152EA71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498439-5929-BED0-730E-C40C51646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0719-4E34-4604-91B7-069119BD7B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2580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4EBDB-B69F-6B86-F383-C0B7EDA53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558CFB-C2D8-5920-3D11-C95EC81F82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A9123F-8E38-025E-8893-8C1AB460F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A5B8C-61FB-B559-B310-B5BBA5368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F4E5-47AE-4112-A034-ACC5846E03F8}" type="datetimeFigureOut">
              <a:rPr lang="el-GR" smtClean="0"/>
              <a:t>1/11/2022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304D63-5A17-CE88-B22B-47928E218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97A35-6D50-59B7-4A8B-E0031437B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0719-4E34-4604-91B7-069119BD7B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490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DCCD17-7E01-0B42-203C-EFC7D6E5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7E8D1-6764-AC62-F748-F4797C399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1EE98-BF1B-4AB5-FACB-2A5FE32947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EF4E5-47AE-4112-A034-ACC5846E03F8}" type="datetimeFigureOut">
              <a:rPr lang="el-GR" smtClean="0"/>
              <a:t>1/11/2022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62F11-6A7F-F5BC-8F3C-D6601DE33C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7AFC2-CFDC-821F-F9C7-F3FF39C45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30719-4E34-4604-91B7-069119BD7B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056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1F2390-EA19-FE7F-899B-7B7526E34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D7CCEBE8-DAFD-84F9-A3B4-42278686F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273" y="5486399"/>
            <a:ext cx="2293627" cy="57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11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E8EADC1-619B-4A98-AD64-86AC0E9BA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8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diagram, application&#10;&#10;Description automatically generated with medium confidence">
            <a:extLst>
              <a:ext uri="{FF2B5EF4-FFF2-40B4-BE49-F238E27FC236}">
                <a16:creationId xmlns:a16="http://schemas.microsoft.com/office/drawing/2014/main" id="{880A0247-2A0A-5076-F16A-D7C793753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06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EE61D2C-DF85-15D2-0468-339F11595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13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C820B7D-F130-14AB-6AA6-0EF05F480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15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D5EFB48-C548-52C7-19CF-1535564B3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52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48B7B7E7-4BA5-91B3-9631-13A889C02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573" y="3238500"/>
            <a:ext cx="2687327" cy="674637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31B9A6A8-A1F1-6C0C-0D3C-D7B97856A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27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Ευρεία οθόνη</PresentationFormat>
  <Paragraphs>0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 Theodoropoulou</dc:creator>
  <cp:lastModifiedBy>Panagiotis Leventis</cp:lastModifiedBy>
  <cp:revision>7</cp:revision>
  <dcterms:created xsi:type="dcterms:W3CDTF">2022-05-09T10:34:25Z</dcterms:created>
  <dcterms:modified xsi:type="dcterms:W3CDTF">2022-11-01T08:44:55Z</dcterms:modified>
</cp:coreProperties>
</file>